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70" r:id="rId3"/>
    <p:sldId id="275" r:id="rId4"/>
    <p:sldId id="27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74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25"/>
  </p:normalViewPr>
  <p:slideViewPr>
    <p:cSldViewPr snapToGrid="0" snapToObjects="1">
      <p:cViewPr>
        <p:scale>
          <a:sx n="77" d="100"/>
          <a:sy n="77" d="100"/>
        </p:scale>
        <p:origin x="2104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94824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75247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36737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3574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37338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33739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03915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7490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09946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8255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5724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674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60509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92477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3005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136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National Park Services</a:t>
            </a: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4 - Andrew Knickman, Ayja Weems, Jorge Brito, Rojaleen Chhetry, Mary Martin, Greg Nikol, Sundeep Singh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Donations </a:t>
            </a:r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5419525" y="1152475"/>
            <a:ext cx="3412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User can go to the donation page and choose which donation tier that matches on how much they want to donate to the park. 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Then the User can add it to their cart. </a:t>
            </a:r>
            <a:endParaRPr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200" y="1152475"/>
            <a:ext cx="4524143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Directory - Map</a:t>
            </a:r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5756825" y="1152475"/>
            <a:ext cx="3075300" cy="36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Users can use the search bar to enter a state/zip-code/city which will redirect to the park directory upon submission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Selecting a location on the map will trigger a confirmation prompt before redirecting to the park directory</a:t>
            </a:r>
            <a:endParaRPr/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5224575" cy="2870327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Shape 110"/>
          <p:cNvSpPr txBox="1"/>
          <p:nvPr/>
        </p:nvSpPr>
        <p:spPr>
          <a:xfrm>
            <a:off x="596738" y="3916050"/>
            <a:ext cx="46545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</a:rPr>
              <a:t>“DIRECTORY LIST” is a temporary link for accessing the park directory</a:t>
            </a:r>
            <a:endParaRPr sz="1000">
              <a:solidFill>
                <a:schemeClr val="accent3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 Directory - List</a:t>
            </a:r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254100" y="1152475"/>
            <a:ext cx="2759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Users can enter a new state/zip-code/city using the search bar 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 list of parks in the state entered will appear in alphabetical order if searched by state or distance order if searched by city/zip-code</a:t>
            </a:r>
            <a:endParaRPr/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5790978" cy="3150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Profile</a:t>
            </a:r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2"/>
          </p:nvPr>
        </p:nvSpPr>
        <p:spPr>
          <a:xfrm>
            <a:off x="5049875" y="1190300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--A gallery of photos submitted</a:t>
            </a:r>
            <a:endParaRPr sz="18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-A list of donations made (with options for public or private donation listing)</a:t>
            </a:r>
            <a:endParaRPr sz="18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-Game Accomplishments</a:t>
            </a:r>
            <a:endParaRPr sz="18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-Profile Photo</a:t>
            </a:r>
            <a:endParaRPr sz="18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-Interactive Campsite Gaming Experience</a:t>
            </a:r>
            <a:endParaRPr sz="180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 t="9779"/>
          <a:stretch/>
        </p:blipFill>
        <p:spPr>
          <a:xfrm>
            <a:off x="60075" y="1076225"/>
            <a:ext cx="4829549" cy="353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Profile (Screenshot continued)</a:t>
            </a:r>
            <a:endParaRPr/>
          </a:p>
        </p:txBody>
      </p:sp>
      <p:pic>
        <p:nvPicPr>
          <p:cNvPr id="130" name="Shape 130"/>
          <p:cNvPicPr preferRelativeResize="0"/>
          <p:nvPr/>
        </p:nvPicPr>
        <p:blipFill rotWithShape="1">
          <a:blip r:embed="rId3">
            <a:alphaModFix/>
          </a:blip>
          <a:srcRect t="11402"/>
          <a:stretch/>
        </p:blipFill>
        <p:spPr>
          <a:xfrm>
            <a:off x="833150" y="1017725"/>
            <a:ext cx="7108800" cy="3878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Gallery</a:t>
            </a:r>
            <a:endParaRPr dirty="0"/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5756825" y="1152475"/>
            <a:ext cx="3075300" cy="36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Users </a:t>
            </a:r>
            <a:r>
              <a:rPr lang="en-US" dirty="0" smtClean="0"/>
              <a:t>will have a page of their </a:t>
            </a:r>
            <a:r>
              <a:rPr lang="en-US" dirty="0" smtClean="0"/>
              <a:t>gallery </a:t>
            </a:r>
            <a:r>
              <a:rPr lang="en-US" dirty="0" smtClean="0"/>
              <a:t>submissions </a:t>
            </a: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US" dirty="0" smtClean="0"/>
              <a:t>New users can also see the Top Posts from users that week.</a:t>
            </a:r>
            <a:endParaRPr dirty="0"/>
          </a:p>
        </p:txBody>
      </p:sp>
      <p:sp>
        <p:nvSpPr>
          <p:cNvPr id="110" name="Shape 110"/>
          <p:cNvSpPr txBox="1"/>
          <p:nvPr/>
        </p:nvSpPr>
        <p:spPr>
          <a:xfrm>
            <a:off x="596738" y="3916050"/>
            <a:ext cx="4654500" cy="3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accent3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94" y="1152475"/>
            <a:ext cx="5628364" cy="276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3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dirty="0"/>
              <a:t>Web Hosting &amp; File Management</a:t>
            </a:r>
            <a:endParaRPr dirty="0"/>
          </a:p>
        </p:txBody>
      </p:sp>
      <p:sp>
        <p:nvSpPr>
          <p:cNvPr id="67" name="Shape 67"/>
          <p:cNvSpPr txBox="1"/>
          <p:nvPr/>
        </p:nvSpPr>
        <p:spPr>
          <a:xfrm>
            <a:off x="311700" y="1441175"/>
            <a:ext cx="8520475" cy="34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US" dirty="0" smtClean="0">
                <a:solidFill>
                  <a:srgbClr val="FFFFFF"/>
                </a:solidFill>
              </a:rPr>
              <a:t>We used </a:t>
            </a:r>
            <a:r>
              <a:rPr lang="en-US" dirty="0" err="1" smtClean="0">
                <a:solidFill>
                  <a:srgbClr val="FFFFFF"/>
                </a:solidFill>
              </a:rPr>
              <a:t>GoDaddy</a:t>
            </a:r>
            <a:r>
              <a:rPr lang="en-US" dirty="0" smtClean="0">
                <a:solidFill>
                  <a:srgbClr val="FFFFFF"/>
                </a:solidFill>
              </a:rPr>
              <a:t> for webhosting as it was one of the cheaper options.</a:t>
            </a:r>
            <a:endParaRPr lang="en-US" dirty="0">
              <a:solidFill>
                <a:srgbClr val="FFFFFF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US" dirty="0" smtClean="0">
                <a:solidFill>
                  <a:srgbClr val="FFFFFF"/>
                </a:solidFill>
              </a:rPr>
              <a:t>For file management  we used FileZilla to upload all the files to the website.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306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0"/>
            <a:ext cx="898182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764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84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/>
          </a:p>
        </p:txBody>
      </p:sp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474" y="1304525"/>
            <a:ext cx="5322002" cy="366504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Shape 67"/>
          <p:cNvSpPr txBox="1"/>
          <p:nvPr/>
        </p:nvSpPr>
        <p:spPr>
          <a:xfrm>
            <a:off x="5681875" y="1441175"/>
            <a:ext cx="3150300" cy="34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Users are presented with the option to find passes directly from the homepage</a:t>
            </a:r>
            <a:endParaRPr>
              <a:solidFill>
                <a:srgbClr val="FFFFFF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This feature takes them directly to the ticketing page</a:t>
            </a:r>
            <a:endParaRPr>
              <a:solidFill>
                <a:srgbClr val="FFFFFF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Users are also able to navigate using a dropdown menu</a:t>
            </a:r>
            <a:endParaRPr>
              <a:solidFill>
                <a:srgbClr val="FFFFFF"/>
              </a:solidFill>
            </a:endParaRPr>
          </a:p>
          <a:p>
            <a:pPr marL="457200" lvl="0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When the site is fullscreen all navigation options are displayed </a:t>
            </a:r>
            <a:endParaRPr>
              <a:solidFill>
                <a:srgbClr val="FFFFFF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076925" y="1152475"/>
            <a:ext cx="2755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Users are also able to view featured images from the gallery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images encourage users to visit parks and learn more about where they were taken</a:t>
            </a:r>
            <a:endParaRPr/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534414" cy="3820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Homepage</a:t>
            </a:r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5921350" y="1152475"/>
            <a:ext cx="2910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week or month we have the ability to post a featured event 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users select “Details”  they will be able to learn more about the event, such as dates and possible fees</a:t>
            </a:r>
            <a:endParaRPr/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61331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Ticketing </a:t>
            </a:r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5912225" y="1152475"/>
            <a:ext cx="2920200" cy="37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Users can go to the ticketing page and search their state.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After searching for the state find their park.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Choose the ticket(listed next to the park) and then checkout. </a:t>
            </a: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00" y="1078363"/>
            <a:ext cx="5571623" cy="392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185900" y="158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Ticketing</a:t>
            </a:r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5954150" y="1152475"/>
            <a:ext cx="2878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There will also be featured events that you can get direct tickets. 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Give you the options to look for plane  tickets, bus tickets etc. </a:t>
            </a:r>
            <a:endParaRPr/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00" y="834500"/>
            <a:ext cx="5646652" cy="415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420</Words>
  <Application>Microsoft Macintosh PowerPoint</Application>
  <PresentationFormat>On-screen Show (16:9)</PresentationFormat>
  <Paragraphs>43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Oswald</vt:lpstr>
      <vt:lpstr>Average</vt:lpstr>
      <vt:lpstr>Arial</vt:lpstr>
      <vt:lpstr>Slate</vt:lpstr>
      <vt:lpstr>National Park Services</vt:lpstr>
      <vt:lpstr>Web Hosting &amp; File Management</vt:lpstr>
      <vt:lpstr>PowerPoint Presentation</vt:lpstr>
      <vt:lpstr>PowerPoint Presentation</vt:lpstr>
      <vt:lpstr>Homepage</vt:lpstr>
      <vt:lpstr>Homepage</vt:lpstr>
      <vt:lpstr>Homepage</vt:lpstr>
      <vt:lpstr>Ticketing </vt:lpstr>
      <vt:lpstr>Ticketing</vt:lpstr>
      <vt:lpstr>Donations </vt:lpstr>
      <vt:lpstr>State Directory - Map</vt:lpstr>
      <vt:lpstr>Park Directory - List</vt:lpstr>
      <vt:lpstr>User Profile</vt:lpstr>
      <vt:lpstr>User Profile (Screenshot continued)</vt:lpstr>
      <vt:lpstr>Gallery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National Park Services</dc:title>
  <cp:lastModifiedBy>jbrito6587</cp:lastModifiedBy>
  <cp:revision>5</cp:revision>
  <dcterms:modified xsi:type="dcterms:W3CDTF">2018-03-27T22:49:31Z</dcterms:modified>
</cp:coreProperties>
</file>